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FA6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73737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8449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6242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0099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463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40859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52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6307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6706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5710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5706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9877C-F888-44FA-95C3-1E7F6ACB29FB}" type="datetimeFigureOut">
              <a:rPr lang="es-VE" smtClean="0"/>
              <a:t>29/06/2011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0C8C8-65BD-4E55-BBE7-910A30881FC1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7892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://dsclick.infospace.com/ClickHandler.ashx?ru=http://desderubio.com/wp/wp-content/uploads/unellez.jpg&amp;coi=372380&amp;cop=main-title&amp;c=babylon.hp.row&amp;ap=6&amp;npp=6&amp;p=0&amp;pp=0&amp;pvaid=8fbe4f1501c241faaae5b267903d0de1&amp;ep=6&amp;euip=190.204.46.117&amp;app=1&amp;hash=E1B39601B501FE65EB62E0030FD353E3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999" y="-33840"/>
            <a:ext cx="5257800" cy="162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 descr="logo_bicentenario_20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081" y="13720"/>
            <a:ext cx="987425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LOGO TODAS LAS MANOS A LA SIEMBRA[1]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71" y="294708"/>
            <a:ext cx="16557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thumbnai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3059" y="294708"/>
            <a:ext cx="884566" cy="89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Cultura\Documents\PTMS\FOTOS FRANCISCO\100_403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013474"/>
            <a:ext cx="9115535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91636" y="1589720"/>
            <a:ext cx="71446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dirty="0">
                <a:ln w="19050">
                  <a:noFill/>
                  <a:prstDash val="solid"/>
                </a:ln>
                <a:solidFill>
                  <a:schemeClr val="accent3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lgerian" pitchFamily="82" charset="0"/>
              </a:rPr>
              <a:t>POR UNA ALIMENTACIÓN SANA, SEGURA, SOBER﻿ANA Y SABROSA</a:t>
            </a:r>
          </a:p>
        </p:txBody>
      </p:sp>
    </p:spTree>
    <p:extLst>
      <p:ext uri="{BB962C8B-B14F-4D97-AF65-F5344CB8AC3E}">
        <p14:creationId xmlns:p14="http://schemas.microsoft.com/office/powerpoint/2010/main" val="18446687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Cultura</dc:creator>
  <cp:lastModifiedBy>Cultura</cp:lastModifiedBy>
  <cp:revision>3</cp:revision>
  <dcterms:created xsi:type="dcterms:W3CDTF">2011-06-29T19:05:19Z</dcterms:created>
  <dcterms:modified xsi:type="dcterms:W3CDTF">2011-06-29T19:29:24Z</dcterms:modified>
</cp:coreProperties>
</file>